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12192000"/>
  <p:notesSz cx="6858000" cy="9144000"/>
  <p:embeddedFontLst>
    <p:embeddedFont>
      <p:font typeface="EB Garamond Medium"/>
      <p:regular r:id="rId22"/>
      <p:bold r:id="rId23"/>
      <p:italic r:id="rId24"/>
      <p:boldItalic r:id="rId25"/>
    </p:embeddedFont>
    <p:embeddedFont>
      <p:font typeface="EB Garamond SemiBold"/>
      <p:regular r:id="rId26"/>
      <p:bold r:id="rId27"/>
      <p:italic r:id="rId28"/>
      <p:boldItalic r:id="rId29"/>
    </p:embeddedFont>
    <p:embeddedFont>
      <p:font typeface="EB Garamond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EBGaramondMedium-regular.fntdata"/><Relationship Id="rId21" Type="http://schemas.openxmlformats.org/officeDocument/2006/relationships/slide" Target="slides/slide16.xml"/><Relationship Id="rId24" Type="http://schemas.openxmlformats.org/officeDocument/2006/relationships/font" Target="fonts/EBGaramondMedium-italic.fntdata"/><Relationship Id="rId23" Type="http://schemas.openxmlformats.org/officeDocument/2006/relationships/font" Target="fonts/EBGaramondMedium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EBGaramondSemiBold-regular.fntdata"/><Relationship Id="rId25" Type="http://schemas.openxmlformats.org/officeDocument/2006/relationships/font" Target="fonts/EBGaramondMedium-boldItalic.fntdata"/><Relationship Id="rId28" Type="http://schemas.openxmlformats.org/officeDocument/2006/relationships/font" Target="fonts/EBGaramondSemiBold-italic.fntdata"/><Relationship Id="rId27" Type="http://schemas.openxmlformats.org/officeDocument/2006/relationships/font" Target="fonts/EBGaramondSemi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EBGaramondSemiBold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EBGaramond-bold.fntdata"/><Relationship Id="rId30" Type="http://schemas.openxmlformats.org/officeDocument/2006/relationships/font" Target="fonts/EBGaramond-regular.fntdata"/><Relationship Id="rId11" Type="http://schemas.openxmlformats.org/officeDocument/2006/relationships/slide" Target="slides/slide6.xml"/><Relationship Id="rId33" Type="http://schemas.openxmlformats.org/officeDocument/2006/relationships/font" Target="fonts/EBGaramond-boldItalic.fntdata"/><Relationship Id="rId10" Type="http://schemas.openxmlformats.org/officeDocument/2006/relationships/slide" Target="slides/slide5.xml"/><Relationship Id="rId32" Type="http://schemas.openxmlformats.org/officeDocument/2006/relationships/font" Target="fonts/EBGaramond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d147bd5f7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2d147bd5f7e_0_3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d147bd5f7e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2d147bd5f7e_0_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d147bd5f7e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2d147bd5f7e_0_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d147bd5f7e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2d147bd5f7e_0_5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d147bd5f7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2d147bd5f7e_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d147bd5f7e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2d147bd5f7e_0_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d147bd5f7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g2d147bd5f7e_0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d147bd5f7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g2d147bd5f7e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d147bd5f7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g2d147bd5f7e_0_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d147bd5f7e_1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d147bd5f7e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2d147bd5f7e_1_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d18922e0a7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d18922e0a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g2d18922e0a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d147bd5f7e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2d147bd5f7e_0_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d147bd5f7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2d147bd5f7e_0_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 Slid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rgbClr val="F665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-1380888" y="-725215"/>
            <a:ext cx="5874927" cy="5874927"/>
          </a:xfrm>
          <a:prstGeom prst="snip2DiagRect">
            <a:avLst>
              <a:gd fmla="val 0" name="adj1"/>
              <a:gd fmla="val 500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1216990" y="1053318"/>
            <a:ext cx="5874927" cy="5874927"/>
          </a:xfrm>
          <a:prstGeom prst="snip2DiagRect">
            <a:avLst>
              <a:gd fmla="val 0" name="adj1"/>
              <a:gd fmla="val 50000" name="adj2"/>
            </a:avLst>
          </a:prstGeom>
          <a:solidFill>
            <a:srgbClr val="FC68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" name="Google Shape;17;p2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1216990" y="1053318"/>
            <a:ext cx="3276600" cy="4089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"/>
          <p:cNvSpPr txBox="1"/>
          <p:nvPr>
            <p:ph idx="1" type="body"/>
          </p:nvPr>
        </p:nvSpPr>
        <p:spPr>
          <a:xfrm>
            <a:off x="0" y="5532754"/>
            <a:ext cx="12192000" cy="1346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53"/>
              </a:spcBef>
              <a:spcAft>
                <a:spcPts val="0"/>
              </a:spcAft>
              <a:buClr>
                <a:srgbClr val="FF0000"/>
              </a:buClr>
              <a:buSzPts val="4267"/>
              <a:buFont typeface="Arial"/>
              <a:buNone/>
              <a:defRPr b="0" i="1" sz="4267" u="none" cap="none" strike="noStrike">
                <a:solidFill>
                  <a:srgbClr val="FF0000"/>
                </a:solidFill>
                <a:latin typeface="MS Gothic"/>
                <a:ea typeface="MS Gothic"/>
                <a:cs typeface="MS Gothic"/>
                <a:sym typeface="MS Gothic"/>
              </a:defRPr>
            </a:lvl1pPr>
            <a:lvl2pPr indent="-465645" lvl="1" marL="914400" marR="0" rtl="0" algn="l"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rial"/>
              <a:buChar char="–"/>
              <a:defRPr b="0" i="0" sz="373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31800" lvl="2" marL="13716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97954" lvl="3" marL="1828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–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97954" lvl="4" marL="22860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»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9" name="Google Shape;1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48959" y="145901"/>
            <a:ext cx="601912" cy="229944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2"/>
          <p:cNvSpPr txBox="1"/>
          <p:nvPr>
            <p:ph type="title"/>
          </p:nvPr>
        </p:nvSpPr>
        <p:spPr>
          <a:xfrm>
            <a:off x="1277095" y="1193883"/>
            <a:ext cx="9434083" cy="27138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67"/>
              <a:buFont typeface="Arial"/>
              <a:buNone/>
              <a:defRPr b="1" i="0" sz="5867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" name="Google Shape;21;p2"/>
          <p:cNvSpPr txBox="1"/>
          <p:nvPr>
            <p:ph idx="2" type="body"/>
          </p:nvPr>
        </p:nvSpPr>
        <p:spPr>
          <a:xfrm>
            <a:off x="6450447" y="4344682"/>
            <a:ext cx="3800475" cy="4159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44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1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65645" lvl="1" marL="914400" marR="0" rtl="0" algn="l"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rial"/>
              <a:buChar char="–"/>
              <a:defRPr b="0" i="0" sz="373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31800" lvl="2" marL="13716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97954" lvl="3" marL="1828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–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97954" lvl="4" marL="22860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»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2"/>
          <p:cNvSpPr txBox="1"/>
          <p:nvPr>
            <p:ph idx="3" type="body"/>
          </p:nvPr>
        </p:nvSpPr>
        <p:spPr>
          <a:xfrm>
            <a:off x="6450446" y="4846579"/>
            <a:ext cx="3800475" cy="4159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44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  <a:defRPr b="0" i="0" sz="2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65645" lvl="1" marL="914400" marR="0" rtl="0" algn="l"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rial"/>
              <a:buChar char="–"/>
              <a:defRPr b="0" i="0" sz="373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31800" lvl="2" marL="13716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97954" lvl="3" marL="1828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–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97954" lvl="4" marL="22860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»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">
  <p:cSld name="Overview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/>
          <p:nvPr>
            <p:ph idx="1" type="body"/>
          </p:nvPr>
        </p:nvSpPr>
        <p:spPr>
          <a:xfrm>
            <a:off x="4336704" y="1741012"/>
            <a:ext cx="7525333" cy="6229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65645" lvl="1" marL="914400" marR="0" rtl="0" algn="l"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rial"/>
              <a:buChar char="–"/>
              <a:defRPr b="0" i="0" sz="373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31800" lvl="2" marL="13716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97954" lvl="3" marL="1828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–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97954" lvl="4" marL="22860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»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2" type="body"/>
          </p:nvPr>
        </p:nvSpPr>
        <p:spPr>
          <a:xfrm>
            <a:off x="4328701" y="2560825"/>
            <a:ext cx="7533337" cy="29491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97954" lvl="0" marL="457200" marR="0" rtl="0" algn="l">
              <a:spcBef>
                <a:spcPts val="533"/>
              </a:spcBef>
              <a:spcAft>
                <a:spcPts val="0"/>
              </a:spcAft>
              <a:buClr>
                <a:schemeClr val="accent1"/>
              </a:buClr>
              <a:buSzPts val="2667"/>
              <a:buFont typeface="Noto Sans Symbols"/>
              <a:buChar char="▪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rgbClr val="E4610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4045" lvl="2" marL="1371600" marR="0" rtl="0" algn="l">
              <a:spcBef>
                <a:spcPts val="427"/>
              </a:spcBef>
              <a:spcAft>
                <a:spcPts val="0"/>
              </a:spcAft>
              <a:buClr>
                <a:srgbClr val="E46102"/>
              </a:buClr>
              <a:buSzPts val="2133"/>
              <a:buFont typeface="Noto Sans Symbols"/>
              <a:buChar char="▪"/>
              <a:defRPr b="0" i="0" sz="213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7154" lvl="3" marL="1828800" marR="0" rtl="0" algn="l">
              <a:spcBef>
                <a:spcPts val="373"/>
              </a:spcBef>
              <a:spcAft>
                <a:spcPts val="0"/>
              </a:spcAft>
              <a:buClr>
                <a:srgbClr val="D95E00"/>
              </a:buClr>
              <a:buSzPts val="1867"/>
              <a:buFont typeface="NTR"/>
              <a:buChar char="&gt;"/>
              <a:defRPr b="0" i="0" sz="18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D95E00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293"/>
              </a:spcBef>
              <a:spcAft>
                <a:spcPts val="0"/>
              </a:spcAft>
              <a:buClr>
                <a:srgbClr val="D95E00"/>
              </a:buClr>
              <a:buSzPts val="1467"/>
              <a:buFont typeface="NTR"/>
              <a:buNone/>
              <a:defRPr b="0" i="0" sz="14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267"/>
              </a:spcBef>
              <a:spcAft>
                <a:spcPts val="0"/>
              </a:spcAft>
              <a:buClr>
                <a:srgbClr val="D95E00"/>
              </a:buClr>
              <a:buSzPts val="1333"/>
              <a:buFont typeface="Noto Sans Symbols"/>
              <a:buNone/>
              <a:defRPr b="0" i="0" sz="133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3" type="body"/>
          </p:nvPr>
        </p:nvSpPr>
        <p:spPr>
          <a:xfrm>
            <a:off x="0" y="5511800"/>
            <a:ext cx="12192000" cy="1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53"/>
              </a:spcBef>
              <a:spcAft>
                <a:spcPts val="0"/>
              </a:spcAft>
              <a:buClr>
                <a:srgbClr val="FF0000"/>
              </a:buClr>
              <a:buSzPts val="4267"/>
              <a:buFont typeface="Arial"/>
              <a:buNone/>
              <a:defRPr b="0" i="1" sz="4267" u="none" cap="none" strike="noStrike">
                <a:solidFill>
                  <a:srgbClr val="FF0000"/>
                </a:solidFill>
                <a:latin typeface="MS Gothic"/>
                <a:ea typeface="MS Gothic"/>
                <a:cs typeface="MS Gothic"/>
                <a:sym typeface="MS Gothic"/>
              </a:defRPr>
            </a:lvl1pPr>
            <a:lvl2pPr indent="-465645" lvl="1" marL="914400" marR="0" rtl="0" algn="l"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rial"/>
              <a:buChar char="–"/>
              <a:defRPr b="0" i="0" sz="373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31800" lvl="2" marL="13716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97954" lvl="3" marL="1828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–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97954" lvl="4" marL="22860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»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27" name="Google Shape;27;p3"/>
          <p:cNvCxnSpPr/>
          <p:nvPr/>
        </p:nvCxnSpPr>
        <p:spPr>
          <a:xfrm>
            <a:off x="272085" y="512494"/>
            <a:ext cx="2674747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" name="Google Shape;28;p3"/>
          <p:cNvCxnSpPr/>
          <p:nvPr/>
        </p:nvCxnSpPr>
        <p:spPr>
          <a:xfrm>
            <a:off x="3376635" y="512494"/>
            <a:ext cx="8485403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" name="Google Shape;29;p3"/>
          <p:cNvSpPr txBox="1"/>
          <p:nvPr>
            <p:ph type="title"/>
          </p:nvPr>
        </p:nvSpPr>
        <p:spPr>
          <a:xfrm>
            <a:off x="272085" y="984154"/>
            <a:ext cx="3607765" cy="4525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67"/>
              <a:buFont typeface="Arial"/>
              <a:buNone/>
              <a:defRPr b="1" i="0" sz="4267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Google Shape;31;p4"/>
          <p:cNvCxnSpPr/>
          <p:nvPr/>
        </p:nvCxnSpPr>
        <p:spPr>
          <a:xfrm>
            <a:off x="272085" y="513092"/>
            <a:ext cx="2674747" cy="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" name="Google Shape;32;p4"/>
          <p:cNvCxnSpPr/>
          <p:nvPr/>
        </p:nvCxnSpPr>
        <p:spPr>
          <a:xfrm>
            <a:off x="3376635" y="513092"/>
            <a:ext cx="8485403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0" y="5511801"/>
            <a:ext cx="12192000" cy="14012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53"/>
              </a:spcBef>
              <a:spcAft>
                <a:spcPts val="0"/>
              </a:spcAft>
              <a:buClr>
                <a:srgbClr val="FF0000"/>
              </a:buClr>
              <a:buSzPts val="4267"/>
              <a:buFont typeface="Arial"/>
              <a:buNone/>
              <a:defRPr b="0" i="1" sz="4267" u="none" cap="none" strike="noStrike">
                <a:solidFill>
                  <a:srgbClr val="FF0000"/>
                </a:solidFill>
                <a:latin typeface="MS Gothic"/>
                <a:ea typeface="MS Gothic"/>
                <a:cs typeface="MS Gothic"/>
                <a:sym typeface="MS Gothic"/>
              </a:defRPr>
            </a:lvl1pPr>
            <a:lvl2pPr indent="-465645" lvl="1" marL="914400" marR="0" rtl="0" algn="l"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rial"/>
              <a:buChar char="–"/>
              <a:defRPr b="0" i="0" sz="373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31800" lvl="2" marL="13716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97954" lvl="3" marL="1828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–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97954" lvl="4" marL="22860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»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2" type="body"/>
          </p:nvPr>
        </p:nvSpPr>
        <p:spPr>
          <a:xfrm>
            <a:off x="272085" y="1744225"/>
            <a:ext cx="11589952" cy="37675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Noto Sans Symbols"/>
              <a:buChar char="▪"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97954" lvl="1" marL="914400" marR="0" rtl="0" algn="l">
              <a:spcBef>
                <a:spcPts val="533"/>
              </a:spcBef>
              <a:spcAft>
                <a:spcPts val="0"/>
              </a:spcAft>
              <a:buClr>
                <a:srgbClr val="E46102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E46102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4045" lvl="3" marL="1828800" marR="0" rtl="0" algn="l">
              <a:spcBef>
                <a:spcPts val="427"/>
              </a:spcBef>
              <a:spcAft>
                <a:spcPts val="0"/>
              </a:spcAft>
              <a:buClr>
                <a:srgbClr val="D95E00"/>
              </a:buClr>
              <a:buSzPts val="2133"/>
              <a:buFont typeface="NTR"/>
              <a:buChar char="&gt;"/>
              <a:defRPr b="0" i="0" sz="213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7154" lvl="4" marL="2286000" marR="0" rtl="0" algn="l">
              <a:spcBef>
                <a:spcPts val="373"/>
              </a:spcBef>
              <a:spcAft>
                <a:spcPts val="0"/>
              </a:spcAft>
              <a:buClr>
                <a:srgbClr val="D95E00"/>
              </a:buClr>
              <a:buSzPts val="1867"/>
              <a:buFont typeface="Noto Sans Symbols"/>
              <a:buChar char="▪"/>
              <a:defRPr b="0" i="0" sz="18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rgbClr val="D95E00"/>
              </a:buClr>
              <a:buSzPts val="1600"/>
              <a:buFont typeface="NTR"/>
              <a:buChar char="&gt;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3245" lvl="6" marL="3200400" marR="0" rtl="0" algn="l">
              <a:spcBef>
                <a:spcPts val="267"/>
              </a:spcBef>
              <a:spcAft>
                <a:spcPts val="0"/>
              </a:spcAft>
              <a:buClr>
                <a:srgbClr val="D95E00"/>
              </a:buClr>
              <a:buSzPts val="1333"/>
              <a:buFont typeface="Noto Sans Symbols"/>
              <a:buChar char="▪"/>
              <a:defRPr b="0" i="0" sz="133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spcBef>
                <a:spcPts val="240"/>
              </a:spcBef>
              <a:spcAft>
                <a:spcPts val="0"/>
              </a:spcAft>
              <a:buClr>
                <a:srgbClr val="D95E00"/>
              </a:buClr>
              <a:buSzPts val="1200"/>
              <a:buFont typeface="NTR"/>
              <a:buChar char="&gt;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4"/>
          <p:cNvSpPr txBox="1"/>
          <p:nvPr>
            <p:ph type="title"/>
          </p:nvPr>
        </p:nvSpPr>
        <p:spPr>
          <a:xfrm>
            <a:off x="272085" y="958452"/>
            <a:ext cx="10355658" cy="6963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733"/>
              <a:buFont typeface="Arial"/>
              <a:buNone/>
              <a:defRPr b="1" i="0" sz="3733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-Page Content">
  <p:cSld name="Full-Page Conte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37;p5"/>
          <p:cNvCxnSpPr/>
          <p:nvPr/>
        </p:nvCxnSpPr>
        <p:spPr>
          <a:xfrm>
            <a:off x="272085" y="513092"/>
            <a:ext cx="2674747" cy="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8" name="Google Shape;38;p5"/>
          <p:cNvCxnSpPr/>
          <p:nvPr/>
        </p:nvCxnSpPr>
        <p:spPr>
          <a:xfrm>
            <a:off x="3376635" y="513092"/>
            <a:ext cx="8485403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5"/>
          <p:cNvSpPr txBox="1"/>
          <p:nvPr>
            <p:ph idx="1" type="body"/>
          </p:nvPr>
        </p:nvSpPr>
        <p:spPr>
          <a:xfrm>
            <a:off x="0" y="5511801"/>
            <a:ext cx="12192000" cy="14012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53"/>
              </a:spcBef>
              <a:spcAft>
                <a:spcPts val="0"/>
              </a:spcAft>
              <a:buClr>
                <a:srgbClr val="FF0000"/>
              </a:buClr>
              <a:buSzPts val="4267"/>
              <a:buFont typeface="Arial"/>
              <a:buNone/>
              <a:defRPr b="0" i="1" sz="4267" u="none" cap="none" strike="noStrike">
                <a:solidFill>
                  <a:srgbClr val="FF0000"/>
                </a:solidFill>
                <a:latin typeface="MS Gothic"/>
                <a:ea typeface="MS Gothic"/>
                <a:cs typeface="MS Gothic"/>
                <a:sym typeface="MS Gothic"/>
              </a:defRPr>
            </a:lvl1pPr>
            <a:lvl2pPr indent="-465645" lvl="1" marL="914400" marR="0" rtl="0" algn="l"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rial"/>
              <a:buChar char="–"/>
              <a:defRPr b="0" i="0" sz="373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31800" lvl="2" marL="13716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97954" lvl="3" marL="1828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–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97954" lvl="4" marL="22860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»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2" type="body"/>
          </p:nvPr>
        </p:nvSpPr>
        <p:spPr>
          <a:xfrm>
            <a:off x="272085" y="863428"/>
            <a:ext cx="11589952" cy="46399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853"/>
              </a:spcBef>
              <a:spcAft>
                <a:spcPts val="0"/>
              </a:spcAft>
              <a:buClr>
                <a:schemeClr val="dk1"/>
              </a:buClr>
              <a:buSzPts val="4267"/>
              <a:buFont typeface="Arial"/>
              <a:buNone/>
              <a:defRPr b="0" i="1" sz="42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65645" lvl="1" marL="914400" marR="0" rtl="0" algn="l"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rial"/>
              <a:buChar char="–"/>
              <a:defRPr b="0" i="0" sz="373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31800" lvl="2" marL="13716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97954" lvl="3" marL="1828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–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97954" lvl="4" marL="22860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»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Google Shape;42;p6"/>
          <p:cNvCxnSpPr/>
          <p:nvPr/>
        </p:nvCxnSpPr>
        <p:spPr>
          <a:xfrm>
            <a:off x="272085" y="513092"/>
            <a:ext cx="2674747" cy="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" name="Google Shape;43;p6"/>
          <p:cNvCxnSpPr/>
          <p:nvPr/>
        </p:nvCxnSpPr>
        <p:spPr>
          <a:xfrm>
            <a:off x="3376635" y="513092"/>
            <a:ext cx="8485403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6"/>
          <p:cNvSpPr txBox="1"/>
          <p:nvPr>
            <p:ph idx="1" type="body"/>
          </p:nvPr>
        </p:nvSpPr>
        <p:spPr>
          <a:xfrm>
            <a:off x="0" y="5511801"/>
            <a:ext cx="12192000" cy="14012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53"/>
              </a:spcBef>
              <a:spcAft>
                <a:spcPts val="0"/>
              </a:spcAft>
              <a:buClr>
                <a:srgbClr val="FF0000"/>
              </a:buClr>
              <a:buSzPts val="4267"/>
              <a:buFont typeface="Arial"/>
              <a:buNone/>
              <a:defRPr b="0" i="1" sz="4267" u="none" cap="none" strike="noStrike">
                <a:solidFill>
                  <a:srgbClr val="FF0000"/>
                </a:solidFill>
                <a:latin typeface="MS Gothic"/>
                <a:ea typeface="MS Gothic"/>
                <a:cs typeface="MS Gothic"/>
                <a:sym typeface="MS Gothic"/>
              </a:defRPr>
            </a:lvl1pPr>
            <a:lvl2pPr indent="-465645" lvl="1" marL="914400" marR="0" rtl="0" algn="l"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rial"/>
              <a:buChar char="–"/>
              <a:defRPr b="0" i="0" sz="373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31800" lvl="2" marL="13716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97954" lvl="3" marL="1828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–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97954" lvl="4" marL="22860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»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2" type="body"/>
          </p:nvPr>
        </p:nvSpPr>
        <p:spPr>
          <a:xfrm>
            <a:off x="6256867" y="863692"/>
            <a:ext cx="5604933" cy="46396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853"/>
              </a:spcBef>
              <a:spcAft>
                <a:spcPts val="0"/>
              </a:spcAft>
              <a:buClr>
                <a:schemeClr val="dk1"/>
              </a:buClr>
              <a:buSzPts val="4267"/>
              <a:buFont typeface="Arial"/>
              <a:buNone/>
              <a:defRPr b="0" i="1" sz="42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65645" lvl="1" marL="914400" marR="0" rtl="0" algn="l"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rial"/>
              <a:buChar char="–"/>
              <a:defRPr b="0" i="0" sz="373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31800" lvl="2" marL="13716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97954" lvl="3" marL="1828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–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97954" lvl="4" marL="22860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»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3" type="body"/>
          </p:nvPr>
        </p:nvSpPr>
        <p:spPr>
          <a:xfrm>
            <a:off x="272085" y="863428"/>
            <a:ext cx="5612248" cy="46399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853"/>
              </a:spcBef>
              <a:spcAft>
                <a:spcPts val="0"/>
              </a:spcAft>
              <a:buClr>
                <a:schemeClr val="dk1"/>
              </a:buClr>
              <a:buSzPts val="4267"/>
              <a:buFont typeface="Arial"/>
              <a:buNone/>
              <a:defRPr b="0" i="1" sz="42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65645" lvl="1" marL="914400" marR="0" rtl="0" algn="l"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rial"/>
              <a:buChar char="–"/>
              <a:defRPr b="0" i="0" sz="373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31800" lvl="2" marL="13716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97954" lvl="3" marL="1828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–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97954" lvl="4" marL="22860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»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Google Shape;48;p7"/>
          <p:cNvCxnSpPr/>
          <p:nvPr/>
        </p:nvCxnSpPr>
        <p:spPr>
          <a:xfrm>
            <a:off x="272085" y="513092"/>
            <a:ext cx="2674747" cy="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" name="Google Shape;49;p7"/>
          <p:cNvCxnSpPr/>
          <p:nvPr/>
        </p:nvCxnSpPr>
        <p:spPr>
          <a:xfrm>
            <a:off x="3376635" y="513092"/>
            <a:ext cx="8485403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0" name="Google Shape;50;p7"/>
          <p:cNvSpPr txBox="1"/>
          <p:nvPr>
            <p:ph idx="1" type="body"/>
          </p:nvPr>
        </p:nvSpPr>
        <p:spPr>
          <a:xfrm>
            <a:off x="0" y="5511801"/>
            <a:ext cx="12192000" cy="14012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53"/>
              </a:spcBef>
              <a:spcAft>
                <a:spcPts val="0"/>
              </a:spcAft>
              <a:buClr>
                <a:srgbClr val="FF0000"/>
              </a:buClr>
              <a:buSzPts val="4267"/>
              <a:buFont typeface="Arial"/>
              <a:buNone/>
              <a:defRPr b="0" i="1" sz="4267" u="none" cap="none" strike="noStrike">
                <a:solidFill>
                  <a:srgbClr val="FF0000"/>
                </a:solidFill>
                <a:latin typeface="MS Gothic"/>
                <a:ea typeface="MS Gothic"/>
                <a:cs typeface="MS Gothic"/>
                <a:sym typeface="MS Gothic"/>
              </a:defRPr>
            </a:lvl1pPr>
            <a:lvl2pPr indent="-465645" lvl="1" marL="914400" marR="0" rtl="0" algn="l"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rial"/>
              <a:buChar char="–"/>
              <a:defRPr b="0" i="0" sz="373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31800" lvl="2" marL="13716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97954" lvl="3" marL="1828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–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97954" lvl="4" marL="22860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»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7"/>
          <p:cNvSpPr txBox="1"/>
          <p:nvPr>
            <p:ph idx="2" type="body"/>
          </p:nvPr>
        </p:nvSpPr>
        <p:spPr>
          <a:xfrm>
            <a:off x="264584" y="1873340"/>
            <a:ext cx="3471333" cy="36384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None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65645" lvl="1" marL="914400" marR="0" rtl="0" algn="l"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rial"/>
              <a:buChar char="–"/>
              <a:defRPr b="0" i="0" sz="373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31800" lvl="2" marL="13716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97954" lvl="3" marL="1828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–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97954" lvl="4" marL="22860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»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7"/>
          <p:cNvSpPr txBox="1"/>
          <p:nvPr>
            <p:ph idx="3" type="body"/>
          </p:nvPr>
        </p:nvSpPr>
        <p:spPr>
          <a:xfrm>
            <a:off x="4000501" y="863692"/>
            <a:ext cx="7861300" cy="46396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spcBef>
                <a:spcPts val="853"/>
              </a:spcBef>
              <a:spcAft>
                <a:spcPts val="0"/>
              </a:spcAft>
              <a:buClr>
                <a:schemeClr val="dk1"/>
              </a:buClr>
              <a:buSzPts val="4267"/>
              <a:buFont typeface="Arial"/>
              <a:buNone/>
              <a:defRPr b="0" i="1" sz="42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65645" lvl="1" marL="914400" marR="0" rtl="0" algn="l"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rial"/>
              <a:buChar char="–"/>
              <a:defRPr b="0" i="0" sz="373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31800" lvl="2" marL="13716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97954" lvl="3" marL="1828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–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97954" lvl="4" marL="22860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»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type="title"/>
          </p:nvPr>
        </p:nvSpPr>
        <p:spPr>
          <a:xfrm>
            <a:off x="264584" y="862676"/>
            <a:ext cx="3471333" cy="8031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67"/>
              <a:buFont typeface="Arial"/>
              <a:buNone/>
              <a:defRPr b="1" i="0" sz="4267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">
  <p:cSld name="Transition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8"/>
          <p:cNvCxnSpPr/>
          <p:nvPr/>
        </p:nvCxnSpPr>
        <p:spPr>
          <a:xfrm>
            <a:off x="272085" y="513091"/>
            <a:ext cx="2674747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6" name="Google Shape;56;p8"/>
          <p:cNvCxnSpPr/>
          <p:nvPr/>
        </p:nvCxnSpPr>
        <p:spPr>
          <a:xfrm>
            <a:off x="3376635" y="513091"/>
            <a:ext cx="8485403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7" name="Google Shape;57;p8"/>
          <p:cNvSpPr txBox="1"/>
          <p:nvPr>
            <p:ph idx="1" type="body"/>
          </p:nvPr>
        </p:nvSpPr>
        <p:spPr>
          <a:xfrm>
            <a:off x="0" y="5511801"/>
            <a:ext cx="12192000" cy="14012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53"/>
              </a:spcBef>
              <a:spcAft>
                <a:spcPts val="0"/>
              </a:spcAft>
              <a:buClr>
                <a:srgbClr val="FF0000"/>
              </a:buClr>
              <a:buSzPts val="4267"/>
              <a:buFont typeface="Arial"/>
              <a:buNone/>
              <a:defRPr b="0" i="1" sz="4267" u="none" cap="none" strike="noStrike">
                <a:solidFill>
                  <a:srgbClr val="FF0000"/>
                </a:solidFill>
                <a:latin typeface="MS Gothic"/>
                <a:ea typeface="MS Gothic"/>
                <a:cs typeface="MS Gothic"/>
                <a:sym typeface="MS Gothic"/>
              </a:defRPr>
            </a:lvl1pPr>
            <a:lvl2pPr indent="-465645" lvl="1" marL="914400" marR="0" rtl="0" algn="l"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rial"/>
              <a:buChar char="–"/>
              <a:defRPr b="0" i="0" sz="373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31800" lvl="2" marL="13716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97954" lvl="3" marL="1828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–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97954" lvl="4" marL="22860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»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8" name="Google Shape;58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8433" y="198708"/>
            <a:ext cx="556192" cy="218591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8"/>
          <p:cNvSpPr txBox="1"/>
          <p:nvPr>
            <p:ph type="title"/>
          </p:nvPr>
        </p:nvSpPr>
        <p:spPr>
          <a:xfrm>
            <a:off x="272085" y="3987798"/>
            <a:ext cx="11589952" cy="15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30"/>
              <a:buFont typeface="Arial"/>
              <a:buNone/>
              <a:defRPr b="1" i="0" sz="533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or End Slide">
  <p:cSld name="Section Header or End Slid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E4610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2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2" name="Google Shape;62;p9"/>
          <p:cNvCxnSpPr/>
          <p:nvPr/>
        </p:nvCxnSpPr>
        <p:spPr>
          <a:xfrm>
            <a:off x="272085" y="513091"/>
            <a:ext cx="2674747" cy="0"/>
          </a:xfrm>
          <a:prstGeom prst="straightConnector1">
            <a:avLst/>
          </a:prstGeom>
          <a:noFill/>
          <a:ln cap="flat" cmpd="sng" w="254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3" name="Google Shape;63;p9"/>
          <p:cNvCxnSpPr/>
          <p:nvPr/>
        </p:nvCxnSpPr>
        <p:spPr>
          <a:xfrm>
            <a:off x="3376635" y="513091"/>
            <a:ext cx="8485403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" name="Google Shape;64;p9"/>
          <p:cNvSpPr txBox="1"/>
          <p:nvPr>
            <p:ph idx="1" type="body"/>
          </p:nvPr>
        </p:nvSpPr>
        <p:spPr>
          <a:xfrm>
            <a:off x="0" y="5511801"/>
            <a:ext cx="12192000" cy="14012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853"/>
              </a:spcBef>
              <a:spcAft>
                <a:spcPts val="0"/>
              </a:spcAft>
              <a:buClr>
                <a:srgbClr val="FF0000"/>
              </a:buClr>
              <a:buSzPts val="4267"/>
              <a:buFont typeface="Arial"/>
              <a:buNone/>
              <a:defRPr b="0" i="1" sz="4267" u="none" cap="none" strike="noStrike">
                <a:solidFill>
                  <a:srgbClr val="FF0000"/>
                </a:solidFill>
                <a:latin typeface="MS Gothic"/>
                <a:ea typeface="MS Gothic"/>
                <a:cs typeface="MS Gothic"/>
                <a:sym typeface="MS Gothic"/>
              </a:defRPr>
            </a:lvl1pPr>
            <a:lvl2pPr indent="-465645" lvl="1" marL="914400" marR="0" rtl="0" algn="l"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rial"/>
              <a:buChar char="–"/>
              <a:defRPr b="0" i="0" sz="373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31800" lvl="2" marL="13716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97954" lvl="3" marL="1828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–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97954" lvl="4" marL="22860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»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7954" lvl="5" marL="27432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7954" lvl="6" marL="32004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7954" lvl="7" marL="36576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7954" lvl="8" marL="4114800" marR="0" rtl="0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b="0" i="0" sz="2667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65" name="Google Shape;65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8433" y="198708"/>
            <a:ext cx="556192" cy="21859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9"/>
          <p:cNvSpPr txBox="1"/>
          <p:nvPr>
            <p:ph type="title"/>
          </p:nvPr>
        </p:nvSpPr>
        <p:spPr>
          <a:xfrm>
            <a:off x="272085" y="4256023"/>
            <a:ext cx="11589952" cy="12530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Arial"/>
              <a:buNone/>
              <a:defRPr b="1" i="0" sz="7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8.xml"/><Relationship Id="rId9" Type="http://schemas.openxmlformats.org/officeDocument/2006/relationships/slideLayout" Target="../slideLayouts/slideLayout7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/>
        </p:nvSpPr>
        <p:spPr>
          <a:xfrm>
            <a:off x="11476827" y="257543"/>
            <a:ext cx="1241077" cy="2400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|  </a:t>
            </a:r>
            <a:fld id="{00000000-1234-1234-1234-123412341234}" type="slidenum">
              <a:rPr b="0" i="0" lang="en-US" sz="1133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33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358433" y="198708"/>
            <a:ext cx="556192" cy="2185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218566" y="304811"/>
            <a:ext cx="2258261" cy="134956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type="title"/>
          </p:nvPr>
        </p:nvSpPr>
        <p:spPr>
          <a:xfrm>
            <a:off x="1277095" y="1193883"/>
            <a:ext cx="9434083" cy="27138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8288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Ensuring Continuous Relevance in a Dynamic World</a:t>
            </a:r>
            <a:endParaRPr/>
          </a:p>
          <a:p>
            <a:pPr indent="0" lvl="0" marL="18288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18288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67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72" name="Google Shape;72;p10"/>
          <p:cNvSpPr txBox="1"/>
          <p:nvPr>
            <p:ph idx="2" type="body"/>
          </p:nvPr>
        </p:nvSpPr>
        <p:spPr>
          <a:xfrm>
            <a:off x="7183372" y="4334207"/>
            <a:ext cx="3800400" cy="4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lang="en-US"/>
              <a:t>Shiv Vignesh</a:t>
            </a:r>
            <a:endParaRPr/>
          </a:p>
        </p:txBody>
      </p:sp>
      <p:sp>
        <p:nvSpPr>
          <p:cNvPr id="73" name="Google Shape;73;p10"/>
          <p:cNvSpPr txBox="1"/>
          <p:nvPr>
            <p:ph idx="3" type="body"/>
          </p:nvPr>
        </p:nvSpPr>
        <p:spPr>
          <a:xfrm>
            <a:off x="7183371" y="4867504"/>
            <a:ext cx="3800400" cy="4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None/>
            </a:pPr>
            <a:r>
              <a:rPr b="1" lang="en-US"/>
              <a:t>Prateek Mehta</a:t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/>
          <p:nvPr>
            <p:ph idx="2" type="body"/>
          </p:nvPr>
        </p:nvSpPr>
        <p:spPr>
          <a:xfrm>
            <a:off x="272075" y="1744225"/>
            <a:ext cx="11589900" cy="49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▪"/>
            </a:pPr>
            <a:r>
              <a:rPr lang="en-US" sz="3000"/>
              <a:t>For each crop on the Reward Dataset, we calculate</a:t>
            </a:r>
            <a:endParaRPr sz="3000"/>
          </a:p>
          <a:p>
            <a:pPr indent="-419100" lvl="1" marL="914400" rtl="0" algn="l"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accuracy of model</a:t>
            </a:r>
            <a:endParaRPr sz="3000"/>
          </a:p>
          <a:p>
            <a:pPr indent="-419100" lvl="1" marL="914400" rtl="0" algn="l"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mean iou score</a:t>
            </a:r>
            <a:endParaRPr sz="3000"/>
          </a:p>
          <a:p>
            <a:pPr indent="-419100" lvl="1" marL="914400" rtl="0" algn="l"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iou score per class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▪"/>
            </a:pPr>
            <a:r>
              <a:rPr lang="en-US" sz="3000"/>
              <a:t>Reward = Mean iou of </a:t>
            </a:r>
            <a:r>
              <a:rPr lang="en-US" sz="3000"/>
              <a:t>current</a:t>
            </a:r>
            <a:r>
              <a:rPr lang="en-US" sz="3000"/>
              <a:t> iteration - Mean iou of previous iteration</a:t>
            </a:r>
            <a:endParaRPr sz="3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53" name="Google Shape;153;p19"/>
          <p:cNvSpPr txBox="1"/>
          <p:nvPr>
            <p:ph type="title"/>
          </p:nvPr>
        </p:nvSpPr>
        <p:spPr>
          <a:xfrm>
            <a:off x="272085" y="958452"/>
            <a:ext cx="10355700" cy="6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67"/>
              <a:buFont typeface="Arial"/>
              <a:buNone/>
            </a:pPr>
            <a:r>
              <a:rPr lang="en-US"/>
              <a:t>Reward</a:t>
            </a:r>
            <a:r>
              <a:rPr lang="en-US"/>
              <a:t> Representation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/>
          <p:nvPr>
            <p:ph type="title"/>
          </p:nvPr>
        </p:nvSpPr>
        <p:spPr>
          <a:xfrm>
            <a:off x="272085" y="958452"/>
            <a:ext cx="10355700" cy="6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67"/>
              <a:buFont typeface="Arial"/>
              <a:buNone/>
            </a:pPr>
            <a:r>
              <a:rPr lang="en-US"/>
              <a:t>Pseudo</a:t>
            </a:r>
            <a:r>
              <a:rPr lang="en-US"/>
              <a:t> code</a:t>
            </a:r>
            <a:endParaRPr/>
          </a:p>
        </p:txBody>
      </p:sp>
      <p:pic>
        <p:nvPicPr>
          <p:cNvPr id="159" name="Google Shape;15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03875"/>
            <a:ext cx="12192001" cy="46979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 txBox="1"/>
          <p:nvPr>
            <p:ph type="title"/>
          </p:nvPr>
        </p:nvSpPr>
        <p:spPr>
          <a:xfrm>
            <a:off x="249360" y="606477"/>
            <a:ext cx="10355700" cy="6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67"/>
              <a:buFont typeface="Arial"/>
              <a:buNone/>
            </a:pPr>
            <a:r>
              <a:rPr lang="en-US"/>
              <a:t>Results</a:t>
            </a:r>
            <a:endParaRPr/>
          </a:p>
        </p:txBody>
      </p:sp>
      <p:pic>
        <p:nvPicPr>
          <p:cNvPr id="165" name="Google Shape;16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350" y="1302775"/>
            <a:ext cx="4918025" cy="2950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20300" y="1302775"/>
            <a:ext cx="4590025" cy="2754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1"/>
          <p:cNvSpPr/>
          <p:nvPr/>
        </p:nvSpPr>
        <p:spPr>
          <a:xfrm>
            <a:off x="5280925" y="2920400"/>
            <a:ext cx="1578300" cy="374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1"/>
          <p:cNvSpPr txBox="1"/>
          <p:nvPr/>
        </p:nvSpPr>
        <p:spPr>
          <a:xfrm>
            <a:off x="7577225" y="4419175"/>
            <a:ext cx="4133100" cy="13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Overall Accuracy -</a:t>
            </a:r>
            <a:r>
              <a:rPr lang="en-US"/>
              <a:t> 0.72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Mean IOU -</a:t>
            </a:r>
            <a:r>
              <a:rPr lang="en-US"/>
              <a:t> 0.42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IOU Per Class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[0.0, 0.87, 0.53, 0.22, 0.36, 0.45, 0.53]</a:t>
            </a:r>
            <a:endParaRPr/>
          </a:p>
        </p:txBody>
      </p:sp>
      <p:sp>
        <p:nvSpPr>
          <p:cNvPr id="169" name="Google Shape;169;p21"/>
          <p:cNvSpPr txBox="1"/>
          <p:nvPr/>
        </p:nvSpPr>
        <p:spPr>
          <a:xfrm>
            <a:off x="576425" y="4333125"/>
            <a:ext cx="4133100" cy="13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Overall Accuracy -</a:t>
            </a:r>
            <a:r>
              <a:rPr lang="en-US"/>
              <a:t> 0.49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Mean IOU -</a:t>
            </a:r>
            <a:r>
              <a:rPr lang="en-US"/>
              <a:t> 0.17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IOU Per Class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[0.0, 0.67, 0.32, 0.0, 0.36, 0.19, 0.016]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2"/>
          <p:cNvSpPr txBox="1"/>
          <p:nvPr>
            <p:ph idx="2" type="body"/>
          </p:nvPr>
        </p:nvSpPr>
        <p:spPr>
          <a:xfrm>
            <a:off x="272075" y="1744225"/>
            <a:ext cx="11589900" cy="49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By using this approach framework, we managed to show that:-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▪"/>
            </a:pPr>
            <a:r>
              <a:rPr lang="en-US" sz="3000"/>
              <a:t>Domain adaptation is possible without having to retrain model from scratch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▪"/>
            </a:pPr>
            <a:r>
              <a:rPr lang="en-US" sz="3000"/>
              <a:t>Domain adaptation can be done with a very small dataset</a:t>
            </a:r>
            <a:endParaRPr sz="3000"/>
          </a:p>
        </p:txBody>
      </p:sp>
      <p:sp>
        <p:nvSpPr>
          <p:cNvPr id="175" name="Google Shape;175;p22"/>
          <p:cNvSpPr txBox="1"/>
          <p:nvPr>
            <p:ph type="title"/>
          </p:nvPr>
        </p:nvSpPr>
        <p:spPr>
          <a:xfrm>
            <a:off x="272085" y="958452"/>
            <a:ext cx="10355700" cy="6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67"/>
              <a:buFont typeface="Arial"/>
              <a:buNone/>
            </a:pPr>
            <a:r>
              <a:rPr lang="en-US"/>
              <a:t>Conclusion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3"/>
          <p:cNvSpPr txBox="1"/>
          <p:nvPr>
            <p:ph idx="2" type="body"/>
          </p:nvPr>
        </p:nvSpPr>
        <p:spPr>
          <a:xfrm>
            <a:off x="272075" y="1744225"/>
            <a:ext cx="11589900" cy="49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▪"/>
            </a:pPr>
            <a:r>
              <a:rPr lang="en-US" sz="3000"/>
              <a:t>Increase in </a:t>
            </a:r>
            <a:r>
              <a:rPr lang="en-US" sz="3000"/>
              <a:t>performance</a:t>
            </a:r>
            <a:r>
              <a:rPr lang="en-US" sz="3000"/>
              <a:t> of domain adapted model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▪"/>
            </a:pPr>
            <a:r>
              <a:rPr lang="en-US" sz="3000"/>
              <a:t>Change RL algorithm to an on-policy algorithm to better suit dynamically changing environments</a:t>
            </a:r>
            <a:endParaRPr sz="3000"/>
          </a:p>
        </p:txBody>
      </p:sp>
      <p:sp>
        <p:nvSpPr>
          <p:cNvPr id="181" name="Google Shape;181;p23"/>
          <p:cNvSpPr txBox="1"/>
          <p:nvPr>
            <p:ph type="title"/>
          </p:nvPr>
        </p:nvSpPr>
        <p:spPr>
          <a:xfrm>
            <a:off x="272085" y="958452"/>
            <a:ext cx="10355700" cy="6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67"/>
              <a:buFont typeface="Arial"/>
              <a:buNone/>
            </a:pPr>
            <a:r>
              <a:rPr lang="en-US"/>
              <a:t>Future work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 txBox="1"/>
          <p:nvPr>
            <p:ph type="title"/>
          </p:nvPr>
        </p:nvSpPr>
        <p:spPr>
          <a:xfrm>
            <a:off x="3393150" y="2802450"/>
            <a:ext cx="5405700" cy="12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Arial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5"/>
          <p:cNvSpPr txBox="1"/>
          <p:nvPr>
            <p:ph type="title"/>
          </p:nvPr>
        </p:nvSpPr>
        <p:spPr>
          <a:xfrm>
            <a:off x="3696456" y="2802450"/>
            <a:ext cx="4799100" cy="12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Arial"/>
              <a:buNone/>
            </a:pPr>
            <a:r>
              <a:rPr lang="en-US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 txBox="1"/>
          <p:nvPr>
            <p:ph idx="2" type="body"/>
          </p:nvPr>
        </p:nvSpPr>
        <p:spPr>
          <a:xfrm>
            <a:off x="272075" y="1744225"/>
            <a:ext cx="11589900" cy="49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7782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/>
              <a:t>As models are deployed in dynamic environments, they face two major challenges impacting their performance:-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▪"/>
            </a:pPr>
            <a:r>
              <a:rPr lang="en-US" sz="2200"/>
              <a:t>Encounter scenarios/Data not adequately represented in training data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▪"/>
            </a:pPr>
            <a:r>
              <a:rPr lang="en-US" sz="2200"/>
              <a:t>Data/Concept drift which refers to change in data distribution over time</a:t>
            </a:r>
            <a:endParaRPr sz="2200"/>
          </a:p>
          <a:p>
            <a:pPr indent="0" lvl="0" marL="17782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/>
          </a:p>
          <a:p>
            <a:pPr indent="0" lvl="0" marL="17782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/>
              <a:t>These changes mean that models can quickly lose relevance.</a:t>
            </a:r>
            <a:endParaRPr sz="2200"/>
          </a:p>
          <a:p>
            <a:pPr indent="0" lvl="0" marL="17782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/>
          </a:p>
          <a:p>
            <a:pPr indent="0" lvl="0" marL="17782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/>
              <a:t>We are creating an adaptive system based on human feedback which will try to update the model aiming to keep it relevant forever.</a:t>
            </a:r>
            <a:endParaRPr sz="2200"/>
          </a:p>
          <a:p>
            <a:pPr indent="0" lvl="0" marL="17782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/>
          </a:p>
          <a:p>
            <a:pPr indent="0" lvl="0" marL="17782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/>
              <a:t>This project holds significance in the broader context of deploying machine learning models in dynamic, real-world settings, where continuous adaptation is crucial for maintaining optimal performance.</a:t>
            </a:r>
            <a:endParaRPr sz="2200"/>
          </a:p>
          <a:p>
            <a:pPr indent="0" lvl="0" marL="17782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/>
          </a:p>
          <a:p>
            <a:pPr indent="0" lvl="0" marL="17782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67"/>
              <a:buFont typeface="Noto Sans Symbols"/>
              <a:buNone/>
            </a:pPr>
            <a:r>
              <a:t/>
            </a:r>
            <a:endParaRPr sz="2200"/>
          </a:p>
        </p:txBody>
      </p:sp>
      <p:sp>
        <p:nvSpPr>
          <p:cNvPr id="79" name="Google Shape;79;p11"/>
          <p:cNvSpPr txBox="1"/>
          <p:nvPr>
            <p:ph type="title"/>
          </p:nvPr>
        </p:nvSpPr>
        <p:spPr>
          <a:xfrm>
            <a:off x="272085" y="958452"/>
            <a:ext cx="10355700" cy="6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67"/>
              <a:buFont typeface="Arial"/>
              <a:buNone/>
            </a:pPr>
            <a:r>
              <a:rPr lang="en-US"/>
              <a:t>Motivation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/>
          <p:nvPr>
            <p:ph type="title"/>
          </p:nvPr>
        </p:nvSpPr>
        <p:spPr>
          <a:xfrm>
            <a:off x="272085" y="958452"/>
            <a:ext cx="10355700" cy="6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67"/>
              <a:buFont typeface="Arial"/>
              <a:buNone/>
            </a:pPr>
            <a:r>
              <a:rPr lang="en-US"/>
              <a:t>Motivation Example</a:t>
            </a:r>
            <a:endParaRPr/>
          </a:p>
        </p:txBody>
      </p:sp>
      <p:pic>
        <p:nvPicPr>
          <p:cNvPr id="85" name="Google Shape;85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4525" y="2786013"/>
            <a:ext cx="5697449" cy="2848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2075" y="2783900"/>
            <a:ext cx="5696712" cy="2852928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2"/>
          <p:cNvSpPr txBox="1"/>
          <p:nvPr/>
        </p:nvSpPr>
        <p:spPr>
          <a:xfrm>
            <a:off x="275725" y="1779575"/>
            <a:ext cx="5693100" cy="9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Training Dataset Example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Perfect weather in Zurich</a:t>
            </a:r>
            <a:endParaRPr sz="2000"/>
          </a:p>
        </p:txBody>
      </p:sp>
      <p:sp>
        <p:nvSpPr>
          <p:cNvPr id="88" name="Google Shape;88;p12"/>
          <p:cNvSpPr txBox="1"/>
          <p:nvPr/>
        </p:nvSpPr>
        <p:spPr>
          <a:xfrm>
            <a:off x="6166700" y="1876100"/>
            <a:ext cx="5693100" cy="9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Real World Domain Change Example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Foggy weather in Zurich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/>
          <p:nvPr>
            <p:ph idx="2" type="body"/>
          </p:nvPr>
        </p:nvSpPr>
        <p:spPr>
          <a:xfrm>
            <a:off x="272075" y="1744225"/>
            <a:ext cx="11589900" cy="49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▪"/>
            </a:pPr>
            <a:r>
              <a:rPr lang="en-US" sz="3000"/>
              <a:t>Domain changes often lead to sharp decreases in model accuracy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▪"/>
            </a:pPr>
            <a:r>
              <a:rPr lang="en-US" sz="3000"/>
              <a:t>Model retraining from scratch is often </a:t>
            </a:r>
            <a:r>
              <a:rPr lang="en-US" sz="3000"/>
              <a:t>infeasible due to:-</a:t>
            </a:r>
            <a:endParaRPr sz="3000"/>
          </a:p>
          <a:p>
            <a:pPr indent="-419100" lvl="1" marL="914400" rtl="0" algn="l"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Resources and compute required</a:t>
            </a:r>
            <a:endParaRPr sz="3000"/>
          </a:p>
          <a:p>
            <a:pPr indent="-419100" lvl="1" marL="914400" rtl="0" algn="l"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Adapted domain may not have proper datasets</a:t>
            </a:r>
            <a:r>
              <a:rPr lang="en-US" sz="3000"/>
              <a:t> </a:t>
            </a:r>
            <a:endParaRPr sz="3000"/>
          </a:p>
        </p:txBody>
      </p:sp>
      <p:sp>
        <p:nvSpPr>
          <p:cNvPr id="94" name="Google Shape;94;p13"/>
          <p:cNvSpPr txBox="1"/>
          <p:nvPr>
            <p:ph type="title"/>
          </p:nvPr>
        </p:nvSpPr>
        <p:spPr>
          <a:xfrm>
            <a:off x="272085" y="958452"/>
            <a:ext cx="10355700" cy="6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67"/>
              <a:buFont typeface="Arial"/>
              <a:buNone/>
            </a:pPr>
            <a:r>
              <a:rPr lang="en-US"/>
              <a:t>Challenges in Domain Adaptation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/>
          <p:nvPr>
            <p:ph idx="2" type="body"/>
          </p:nvPr>
        </p:nvSpPr>
        <p:spPr>
          <a:xfrm>
            <a:off x="272075" y="1744225"/>
            <a:ext cx="11589900" cy="49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What is the aim?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700"/>
              <a:t>We have to finetune the model by selecting subregions in images that provide the best improvement.</a:t>
            </a:r>
            <a:endParaRPr b="0"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What’s the challenge?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700"/>
              <a:t>Determination of the best subregions.</a:t>
            </a:r>
            <a:endParaRPr b="0"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How to overcome the challenge?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700"/>
              <a:t>Combine principles of active learning and reinforcement learning</a:t>
            </a:r>
            <a:endParaRPr b="0"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▪"/>
            </a:pPr>
            <a:r>
              <a:rPr b="0" lang="en-US" sz="2700"/>
              <a:t>Model queries for best regions with active learning</a:t>
            </a:r>
            <a:endParaRPr b="0"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▪"/>
            </a:pPr>
            <a:r>
              <a:rPr b="0" lang="en-US" sz="2700"/>
              <a:t>The best regions are determined by training a DDQN</a:t>
            </a:r>
            <a:endParaRPr b="0" sz="3000"/>
          </a:p>
        </p:txBody>
      </p:sp>
      <p:sp>
        <p:nvSpPr>
          <p:cNvPr id="100" name="Google Shape;100;p14"/>
          <p:cNvSpPr txBox="1"/>
          <p:nvPr>
            <p:ph type="title"/>
          </p:nvPr>
        </p:nvSpPr>
        <p:spPr>
          <a:xfrm>
            <a:off x="272085" y="958452"/>
            <a:ext cx="10355700" cy="6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67"/>
              <a:buFont typeface="Arial"/>
              <a:buNone/>
            </a:pPr>
            <a:r>
              <a:rPr lang="en-US"/>
              <a:t>Towards The Solution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 txBox="1"/>
          <p:nvPr>
            <p:ph type="title"/>
          </p:nvPr>
        </p:nvSpPr>
        <p:spPr>
          <a:xfrm>
            <a:off x="272075" y="614250"/>
            <a:ext cx="10355700" cy="1192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System Diagram (Example Real World System)</a:t>
            </a:r>
            <a:endParaRPr/>
          </a:p>
        </p:txBody>
      </p:sp>
      <p:pic>
        <p:nvPicPr>
          <p:cNvPr id="107" name="Google Shape;10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07150"/>
            <a:ext cx="12191999" cy="505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/>
          <p:nvPr/>
        </p:nvSpPr>
        <p:spPr>
          <a:xfrm>
            <a:off x="4981113" y="3768757"/>
            <a:ext cx="1916100" cy="11490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EB Garamond SemiBold"/>
                <a:ea typeface="EB Garamond SemiBold"/>
                <a:cs typeface="EB Garamond SemiBold"/>
                <a:sym typeface="EB Garamond SemiBold"/>
              </a:rPr>
              <a:t>U-Net</a:t>
            </a:r>
            <a:endParaRPr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114" name="Google Shape;114;p16"/>
          <p:cNvSpPr/>
          <p:nvPr/>
        </p:nvSpPr>
        <p:spPr>
          <a:xfrm>
            <a:off x="421275" y="4917839"/>
            <a:ext cx="1527600" cy="1019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State Dataset</a:t>
            </a:r>
            <a:endParaRPr/>
          </a:p>
        </p:txBody>
      </p:sp>
      <p:cxnSp>
        <p:nvCxnSpPr>
          <p:cNvPr id="115" name="Google Shape;115;p16"/>
          <p:cNvCxnSpPr>
            <a:stCxn id="114" idx="3"/>
            <a:endCxn id="113" idx="1"/>
          </p:cNvCxnSpPr>
          <p:nvPr/>
        </p:nvCxnSpPr>
        <p:spPr>
          <a:xfrm flipH="1" rot="10800000">
            <a:off x="1948875" y="4343189"/>
            <a:ext cx="3032100" cy="10845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6" name="Google Shape;116;p16"/>
          <p:cNvSpPr txBox="1"/>
          <p:nvPr/>
        </p:nvSpPr>
        <p:spPr>
          <a:xfrm>
            <a:off x="3453274" y="4655124"/>
            <a:ext cx="15276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1. </a:t>
            </a: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Compute State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117" name="Google Shape;11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4401" y="2653186"/>
            <a:ext cx="1033302" cy="14502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275" y="3273537"/>
            <a:ext cx="2603126" cy="82992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9" name="Google Shape;119;p16"/>
          <p:cNvCxnSpPr>
            <a:stCxn id="117" idx="3"/>
            <a:endCxn id="113" idx="0"/>
          </p:cNvCxnSpPr>
          <p:nvPr/>
        </p:nvCxnSpPr>
        <p:spPr>
          <a:xfrm>
            <a:off x="4057703" y="3378326"/>
            <a:ext cx="1881600" cy="3903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0" name="Google Shape;120;p16"/>
          <p:cNvSpPr txBox="1"/>
          <p:nvPr/>
        </p:nvSpPr>
        <p:spPr>
          <a:xfrm>
            <a:off x="4228120" y="2813918"/>
            <a:ext cx="21126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2. Sample Pool of Unlabelled Regions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21" name="Google Shape;121;p16"/>
          <p:cNvSpPr/>
          <p:nvPr/>
        </p:nvSpPr>
        <p:spPr>
          <a:xfrm>
            <a:off x="4109676" y="5701540"/>
            <a:ext cx="1527600" cy="1019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Reward</a:t>
            </a:r>
            <a:r>
              <a:rPr lang="en-US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 Dataset</a:t>
            </a:r>
            <a:endParaRPr/>
          </a:p>
        </p:txBody>
      </p:sp>
      <p:cxnSp>
        <p:nvCxnSpPr>
          <p:cNvPr id="122" name="Google Shape;122;p16"/>
          <p:cNvCxnSpPr>
            <a:stCxn id="121" idx="0"/>
            <a:endCxn id="113" idx="2"/>
          </p:cNvCxnSpPr>
          <p:nvPr/>
        </p:nvCxnSpPr>
        <p:spPr>
          <a:xfrm rot="-5400000">
            <a:off x="5014326" y="4776790"/>
            <a:ext cx="783900" cy="1065600"/>
          </a:xfrm>
          <a:prstGeom prst="bentConnector3">
            <a:avLst>
              <a:gd fmla="val 5000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" name="Google Shape;123;p16"/>
          <p:cNvSpPr txBox="1"/>
          <p:nvPr/>
        </p:nvSpPr>
        <p:spPr>
          <a:xfrm>
            <a:off x="5576754" y="6056403"/>
            <a:ext cx="15276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3. Compute Current Reward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24" name="Google Shape;124;p16"/>
          <p:cNvSpPr/>
          <p:nvPr/>
        </p:nvSpPr>
        <p:spPr>
          <a:xfrm>
            <a:off x="9929301" y="3768757"/>
            <a:ext cx="1916100" cy="1149000"/>
          </a:xfrm>
          <a:prstGeom prst="rect">
            <a:avLst/>
          </a:prstGeom>
          <a:solidFill>
            <a:srgbClr val="D5A6B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EB Garamond SemiBold"/>
                <a:ea typeface="EB Garamond SemiBold"/>
                <a:cs typeface="EB Garamond SemiBold"/>
                <a:sym typeface="EB Garamond SemiBold"/>
              </a:rPr>
              <a:t>Query Network</a:t>
            </a:r>
            <a:endParaRPr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cxnSp>
        <p:nvCxnSpPr>
          <p:cNvPr id="125" name="Google Shape;125;p16"/>
          <p:cNvCxnSpPr>
            <a:stCxn id="113" idx="3"/>
            <a:endCxn id="124" idx="1"/>
          </p:cNvCxnSpPr>
          <p:nvPr/>
        </p:nvCxnSpPr>
        <p:spPr>
          <a:xfrm>
            <a:off x="6897213" y="4343257"/>
            <a:ext cx="3032100" cy="6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6" name="Google Shape;126;p16"/>
          <p:cNvSpPr txBox="1"/>
          <p:nvPr/>
        </p:nvSpPr>
        <p:spPr>
          <a:xfrm>
            <a:off x="7219595" y="3353892"/>
            <a:ext cx="2049300" cy="8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EB Garamond"/>
                <a:ea typeface="EB Garamond"/>
                <a:cs typeface="EB Garamond"/>
                <a:sym typeface="EB Garamond"/>
              </a:rPr>
              <a:t>State Features</a:t>
            </a:r>
            <a:endParaRPr b="1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- Entropy 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- Prediction Distribution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27" name="Google Shape;127;p16"/>
          <p:cNvSpPr txBox="1"/>
          <p:nvPr/>
        </p:nvSpPr>
        <p:spPr>
          <a:xfrm>
            <a:off x="7466786" y="4503369"/>
            <a:ext cx="2112600" cy="10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Per Region Per Pool</a:t>
            </a:r>
            <a:endParaRPr b="1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EB Garamond"/>
                <a:ea typeface="EB Garamond"/>
                <a:cs typeface="EB Garamond"/>
                <a:sym typeface="EB Garamond"/>
              </a:rPr>
              <a:t>Action Features</a:t>
            </a:r>
            <a:endParaRPr b="1"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- Entropy 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- Prediction Distribution 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128" name="Google Shape;12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1275" y="1619400"/>
            <a:ext cx="1867892" cy="972442"/>
          </a:xfrm>
          <a:prstGeom prst="rect">
            <a:avLst/>
          </a:prstGeom>
          <a:solidFill>
            <a:srgbClr val="D5A6BD"/>
          </a:solidFill>
          <a:ln>
            <a:noFill/>
          </a:ln>
        </p:spPr>
      </p:pic>
      <p:sp>
        <p:nvSpPr>
          <p:cNvPr id="129" name="Google Shape;129;p16"/>
          <p:cNvSpPr txBox="1"/>
          <p:nvPr/>
        </p:nvSpPr>
        <p:spPr>
          <a:xfrm>
            <a:off x="591354" y="4103466"/>
            <a:ext cx="15276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Unlabelled Pool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30" name="Google Shape;130;p16"/>
          <p:cNvSpPr txBox="1"/>
          <p:nvPr/>
        </p:nvSpPr>
        <p:spPr>
          <a:xfrm>
            <a:off x="591354" y="2591842"/>
            <a:ext cx="15276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L</a:t>
            </a: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abelled Pool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cxnSp>
        <p:nvCxnSpPr>
          <p:cNvPr id="131" name="Google Shape;131;p16"/>
          <p:cNvCxnSpPr>
            <a:stCxn id="124" idx="0"/>
            <a:endCxn id="128" idx="3"/>
          </p:cNvCxnSpPr>
          <p:nvPr/>
        </p:nvCxnSpPr>
        <p:spPr>
          <a:xfrm flipH="1" rot="5400000">
            <a:off x="5756601" y="-1361993"/>
            <a:ext cx="1663200" cy="85983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" name="Google Shape;132;p16"/>
          <p:cNvSpPr txBox="1"/>
          <p:nvPr/>
        </p:nvSpPr>
        <p:spPr>
          <a:xfrm>
            <a:off x="6014024" y="1619400"/>
            <a:ext cx="4246500" cy="7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4. Select Region with Q</a:t>
            </a:r>
            <a:r>
              <a:rPr baseline="-25000" lang="en-US">
                <a:latin typeface="EB Garamond Medium"/>
                <a:ea typeface="EB Garamond Medium"/>
                <a:cs typeface="EB Garamond Medium"/>
                <a:sym typeface="EB Garamond Medium"/>
              </a:rPr>
              <a:t>max </a:t>
            </a: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per pool. Add to Labelled Pool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cxnSp>
        <p:nvCxnSpPr>
          <p:cNvPr id="133" name="Google Shape;133;p16"/>
          <p:cNvCxnSpPr>
            <a:stCxn id="128" idx="3"/>
            <a:endCxn id="113" idx="0"/>
          </p:cNvCxnSpPr>
          <p:nvPr/>
        </p:nvCxnSpPr>
        <p:spPr>
          <a:xfrm>
            <a:off x="2289167" y="2105621"/>
            <a:ext cx="3650100" cy="16632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4" name="Google Shape;134;p16"/>
          <p:cNvSpPr txBox="1"/>
          <p:nvPr/>
        </p:nvSpPr>
        <p:spPr>
          <a:xfrm>
            <a:off x="6014024" y="2340744"/>
            <a:ext cx="21126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EB Garamond Medium"/>
                <a:ea typeface="EB Garamond Medium"/>
                <a:cs typeface="EB Garamond Medium"/>
                <a:sym typeface="EB Garamond Medium"/>
              </a:rPr>
              <a:t>5. Train U-net on Updated Labelled Pool</a:t>
            </a:r>
            <a:endParaRPr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35" name="Google Shape;135;p16"/>
          <p:cNvSpPr txBox="1"/>
          <p:nvPr>
            <p:ph type="title"/>
          </p:nvPr>
        </p:nvSpPr>
        <p:spPr>
          <a:xfrm>
            <a:off x="272085" y="834802"/>
            <a:ext cx="10355700" cy="696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System Diagram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7"/>
          <p:cNvSpPr txBox="1"/>
          <p:nvPr>
            <p:ph idx="2" type="body"/>
          </p:nvPr>
        </p:nvSpPr>
        <p:spPr>
          <a:xfrm>
            <a:off x="272075" y="1744225"/>
            <a:ext cx="11589900" cy="49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Datasets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▪"/>
            </a:pPr>
            <a:r>
              <a:rPr lang="en-US" sz="3000"/>
              <a:t>State Dataset (DS): 10 </a:t>
            </a:r>
            <a:endParaRPr sz="3000"/>
          </a:p>
          <a:p>
            <a:pPr indent="-419100" lvl="1" marL="914400" rtl="0" algn="l"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Used to represent state. Representative of entire dataset.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▪"/>
            </a:pPr>
            <a:r>
              <a:rPr lang="en-US" sz="3000"/>
              <a:t>Reward Dataset (DR): 200 </a:t>
            </a:r>
            <a:endParaRPr sz="3000"/>
          </a:p>
          <a:p>
            <a:pPr indent="-419100" lvl="1" marL="914400" rtl="0" algn="l"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Used to calculate Reward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▪"/>
            </a:pPr>
            <a:r>
              <a:rPr lang="en-US" sz="3000"/>
              <a:t>Training Dataset (DT): 150 </a:t>
            </a:r>
            <a:endParaRPr sz="3000"/>
          </a:p>
          <a:p>
            <a:pPr indent="-419100" lvl="1" marL="914400" rtl="0" algn="l"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Used to train subregion selection using DDQN 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▪"/>
            </a:pPr>
            <a:r>
              <a:rPr lang="en-US" sz="3000"/>
              <a:t>Validation Dataset (DV): 2615 </a:t>
            </a:r>
            <a:endParaRPr sz="3000"/>
          </a:p>
          <a:p>
            <a:pPr indent="-419100" lvl="1" marL="914400" rtl="0" algn="l"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Used to validate performance of DDQN by calculating performance metric of updated U-Net</a:t>
            </a:r>
            <a:endParaRPr sz="3000"/>
          </a:p>
        </p:txBody>
      </p:sp>
      <p:sp>
        <p:nvSpPr>
          <p:cNvPr id="141" name="Google Shape;141;p17"/>
          <p:cNvSpPr txBox="1"/>
          <p:nvPr>
            <p:ph type="title"/>
          </p:nvPr>
        </p:nvSpPr>
        <p:spPr>
          <a:xfrm>
            <a:off x="272085" y="958452"/>
            <a:ext cx="10355700" cy="6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67"/>
              <a:buFont typeface="Arial"/>
              <a:buNone/>
            </a:pPr>
            <a:r>
              <a:rPr lang="en-US"/>
              <a:t>Solution Setup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8"/>
          <p:cNvSpPr txBox="1"/>
          <p:nvPr>
            <p:ph idx="2" type="body"/>
          </p:nvPr>
        </p:nvSpPr>
        <p:spPr>
          <a:xfrm>
            <a:off x="272075" y="1744225"/>
            <a:ext cx="11589900" cy="49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▪"/>
            </a:pPr>
            <a:r>
              <a:rPr lang="en-US" sz="3000"/>
              <a:t>Each Image is split into equal sized subregions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▪"/>
            </a:pPr>
            <a:r>
              <a:rPr lang="en-US" sz="3000"/>
              <a:t>For each crop, we calculate</a:t>
            </a:r>
            <a:endParaRPr sz="3000"/>
          </a:p>
          <a:p>
            <a:pPr indent="-419100" lvl="1" marL="914400" rtl="0" algn="l"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Label Distributions of each class</a:t>
            </a:r>
            <a:endParaRPr sz="3000"/>
          </a:p>
          <a:p>
            <a:pPr indent="-419100" lvl="1" marL="914400" rtl="0" algn="l">
              <a:spcBef>
                <a:spcPts val="0"/>
              </a:spcBef>
              <a:spcAft>
                <a:spcPts val="0"/>
              </a:spcAft>
              <a:buSzPts val="3000"/>
              <a:buChar char="•"/>
            </a:pPr>
            <a:r>
              <a:rPr lang="en-US" sz="3000"/>
              <a:t>Entropy</a:t>
            </a:r>
            <a:endParaRPr sz="3000"/>
          </a:p>
          <a:p>
            <a:pPr indent="-419100" lvl="2" marL="1371600" rtl="0" algn="l">
              <a:spcBef>
                <a:spcPts val="0"/>
              </a:spcBef>
              <a:spcAft>
                <a:spcPts val="0"/>
              </a:spcAft>
              <a:buSzPts val="3000"/>
              <a:buChar char="▪"/>
            </a:pPr>
            <a:r>
              <a:rPr lang="en-US" sz="3000"/>
              <a:t>Min pooling</a:t>
            </a:r>
            <a:endParaRPr sz="3000"/>
          </a:p>
          <a:p>
            <a:pPr indent="-419100" lvl="2" marL="1371600" rtl="0" algn="l">
              <a:spcBef>
                <a:spcPts val="0"/>
              </a:spcBef>
              <a:spcAft>
                <a:spcPts val="0"/>
              </a:spcAft>
              <a:buSzPts val="3000"/>
              <a:buChar char="▪"/>
            </a:pPr>
            <a:r>
              <a:rPr lang="en-US" sz="3000"/>
              <a:t>Avg pooling </a:t>
            </a:r>
            <a:endParaRPr sz="3000"/>
          </a:p>
          <a:p>
            <a:pPr indent="-419100" lvl="2" marL="1371600" rtl="0" algn="l">
              <a:spcBef>
                <a:spcPts val="0"/>
              </a:spcBef>
              <a:spcAft>
                <a:spcPts val="0"/>
              </a:spcAft>
              <a:buSzPts val="3000"/>
              <a:buChar char="▪"/>
            </a:pPr>
            <a:r>
              <a:rPr lang="en-US" sz="3000"/>
              <a:t>Max pooling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▪"/>
            </a:pPr>
            <a:r>
              <a:rPr lang="en-US" sz="3000"/>
              <a:t>Normalize these features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▪"/>
            </a:pPr>
            <a:r>
              <a:rPr lang="en-US" sz="3000"/>
              <a:t>States = [normalized label distribution, normalized min pooled, normalized avg pooled, normalized max pooled]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47" name="Google Shape;147;p18"/>
          <p:cNvSpPr txBox="1"/>
          <p:nvPr>
            <p:ph type="title"/>
          </p:nvPr>
        </p:nvSpPr>
        <p:spPr>
          <a:xfrm>
            <a:off x="272085" y="958452"/>
            <a:ext cx="10355700" cy="6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67"/>
              <a:buFont typeface="Arial"/>
              <a:buNone/>
            </a:pPr>
            <a:r>
              <a:rPr lang="en-US"/>
              <a:t>State Representation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IT">
  <a:themeElements>
    <a:clrScheme name="RIT">
      <a:dk1>
        <a:srgbClr val="000000"/>
      </a:dk1>
      <a:lt1>
        <a:srgbClr val="FFFFFF"/>
      </a:lt1>
      <a:dk2>
        <a:srgbClr val="6F706F"/>
      </a:dk2>
      <a:lt2>
        <a:srgbClr val="E7E6E6"/>
      </a:lt2>
      <a:accent1>
        <a:srgbClr val="F66900"/>
      </a:accent1>
      <a:accent2>
        <a:srgbClr val="F6BD00"/>
      </a:accent2>
      <a:accent3>
        <a:srgbClr val="C4D500"/>
      </a:accent3>
      <a:accent4>
        <a:srgbClr val="009CBD"/>
      </a:accent4>
      <a:accent5>
        <a:srgbClr val="7D54C7"/>
      </a:accent5>
      <a:accent6>
        <a:srgbClr val="70AD47"/>
      </a:accent6>
      <a:hlink>
        <a:srgbClr val="D64900"/>
      </a:hlink>
      <a:folHlink>
        <a:srgbClr val="71747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